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45" r:id="rId2"/>
    <p:sldId id="364" r:id="rId3"/>
    <p:sldId id="1135" r:id="rId4"/>
    <p:sldId id="1136" r:id="rId5"/>
    <p:sldId id="1137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5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DDACD"/>
          </a:solidFill>
        </a:fill>
      </a:tcStyle>
    </a:wholeTbl>
    <a:band2H>
      <a:tcTxStyle/>
      <a:tcStyle>
        <a:tcBdr/>
        <a:fill>
          <a:solidFill>
            <a:srgbClr val="F6ED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3D3"/>
          </a:solidFill>
        </a:fill>
      </a:tcStyle>
    </a:wholeTbl>
    <a:band2H>
      <a:tcTxStyle/>
      <a:tcStyle>
        <a:tcBdr/>
        <a:fill>
          <a:solidFill>
            <a:srgbClr val="EFEA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482698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16"/>
          <p:cNvSpPr/>
          <p:nvPr/>
        </p:nvSpPr>
        <p:spPr>
          <a:xfrm>
            <a:off x="12700" y="0"/>
            <a:ext cx="9131300" cy="836613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5" name="Line 25"/>
          <p:cNvSpPr/>
          <p:nvPr/>
        </p:nvSpPr>
        <p:spPr>
          <a:xfrm>
            <a:off x="-1" y="836612"/>
            <a:ext cx="9197977" cy="12701"/>
          </a:xfrm>
          <a:prstGeom prst="line">
            <a:avLst/>
          </a:prstGeom>
          <a:ln w="22225">
            <a:solidFill>
              <a:srgbClr val="C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80000">
            <a:off x="7844183" y="554700"/>
            <a:ext cx="2033273" cy="6987186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Textebene 1…"/>
          <p:cNvSpPr txBox="1">
            <a:spLocks noGrp="1"/>
          </p:cNvSpPr>
          <p:nvPr>
            <p:ph type="body" idx="1"/>
          </p:nvPr>
        </p:nvSpPr>
        <p:spPr>
          <a:xfrm>
            <a:off x="395288" y="2204864"/>
            <a:ext cx="8302626" cy="3651476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sz="4000" b="1"/>
            </a:lvl1pPr>
            <a:lvl2pPr marL="742950" indent="-285750">
              <a:spcBef>
                <a:spcPts val="2400"/>
              </a:spcBef>
              <a:defRPr sz="4000" b="1"/>
            </a:lvl2pPr>
            <a:lvl3pPr marL="1143000" indent="-228600">
              <a:spcBef>
                <a:spcPts val="2400"/>
              </a:spcBef>
              <a:defRPr sz="4000" b="1"/>
            </a:lvl3pPr>
            <a:lvl4pPr marL="1600200" indent="-228600">
              <a:spcBef>
                <a:spcPts val="2400"/>
              </a:spcBef>
              <a:defRPr sz="4000" b="1"/>
            </a:lvl4pPr>
            <a:lvl5pPr marL="2057400" indent="-228600">
              <a:spcBef>
                <a:spcPts val="2400"/>
              </a:spcBef>
              <a:defRPr sz="40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6"/>
          <p:cNvSpPr/>
          <p:nvPr/>
        </p:nvSpPr>
        <p:spPr>
          <a:xfrm>
            <a:off x="12700" y="0"/>
            <a:ext cx="9131300" cy="836613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3" name="Line 25"/>
          <p:cNvSpPr/>
          <p:nvPr/>
        </p:nvSpPr>
        <p:spPr>
          <a:xfrm>
            <a:off x="-1" y="836612"/>
            <a:ext cx="9197977" cy="12701"/>
          </a:xfrm>
          <a:prstGeom prst="line">
            <a:avLst/>
          </a:prstGeom>
          <a:ln w="22225">
            <a:solidFill>
              <a:srgbClr val="C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" name="Grafik 1" descr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80000">
            <a:off x="7844183" y="554700"/>
            <a:ext cx="2033273" cy="698718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 Box 9"/>
          <p:cNvSpPr txBox="1"/>
          <p:nvPr/>
        </p:nvSpPr>
        <p:spPr>
          <a:xfrm>
            <a:off x="4716015" y="236684"/>
            <a:ext cx="381642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>
              <a:defRPr sz="1200"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RKK Binningen-Bottmingen</a:t>
            </a:r>
          </a:p>
          <a:p>
            <a:pPr algn="r">
              <a:defRPr sz="1200"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KGV 18.11.2020</a:t>
            </a:r>
          </a:p>
        </p:txBody>
      </p:sp>
      <p:sp>
        <p:nvSpPr>
          <p:cNvPr id="6" name="Titeltext"/>
          <p:cNvSpPr txBox="1">
            <a:spLocks noGrp="1"/>
          </p:cNvSpPr>
          <p:nvPr>
            <p:ph type="title"/>
          </p:nvPr>
        </p:nvSpPr>
        <p:spPr>
          <a:xfrm>
            <a:off x="395288" y="188912"/>
            <a:ext cx="5760888" cy="55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Titeltext</a:t>
            </a:r>
          </a:p>
        </p:txBody>
      </p:sp>
      <p:sp>
        <p:nvSpPr>
          <p:cNvPr id="7" name="Textebene 1…"/>
          <p:cNvSpPr txBox="1">
            <a:spLocks noGrp="1"/>
          </p:cNvSpPr>
          <p:nvPr>
            <p:ph type="body" idx="1"/>
          </p:nvPr>
        </p:nvSpPr>
        <p:spPr>
          <a:xfrm>
            <a:off x="395288" y="1125537"/>
            <a:ext cx="8302626" cy="532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255825" y="6385600"/>
            <a:ext cx="358412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ctr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68926" marR="0" indent="-311726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88719" marR="0" indent="-27431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45920" marR="0" indent="-27431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103120" marR="0" indent="-27432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908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0480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5052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9624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>
                <a:solidFill>
                  <a:srgbClr val="FF0000"/>
                </a:solidFill>
              </a:rPr>
              <a:t>Kreditanträge Sanierung Kirchgemeindezentrum</a:t>
            </a:r>
            <a:endParaRPr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502312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5792167" cy="5572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/>
              <a:t>Investitionsplanung Gebäude</a:t>
            </a:r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FFDFDC-2329-2DE7-19EB-350C9EE6B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66" y="645935"/>
            <a:ext cx="7785267" cy="556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155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5792167" cy="5572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/>
              <a:t>Sanierung Fassade KGZ</a:t>
            </a:r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DBD09A1-C530-C5FB-4E17-597C56A35351}"/>
              </a:ext>
            </a:extLst>
          </p:cNvPr>
          <p:cNvSpPr txBox="1"/>
          <p:nvPr/>
        </p:nvSpPr>
        <p:spPr>
          <a:xfrm>
            <a:off x="378351" y="1851213"/>
            <a:ext cx="72995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Projektablauf: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Projektleitung Architekt Philippe Meerwein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Erarbeitung alternativer Lösungsansätze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Einholung von Offerten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Projektvorstellung an der KGV Juni 2024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Bauausführung Sommerferien 2024</a:t>
            </a:r>
          </a:p>
        </p:txBody>
      </p:sp>
      <p:pic>
        <p:nvPicPr>
          <p:cNvPr id="5" name="Grafik 4" descr="Ein Bild, das draußen, Fenster, Gebäude, Himmel enthält.">
            <a:extLst>
              <a:ext uri="{FF2B5EF4-FFF2-40B4-BE49-F238E27FC236}">
                <a16:creationId xmlns:a16="http://schemas.microsoft.com/office/drawing/2014/main" id="{61384759-95CC-D784-AF2C-7BEEB92ED8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2"/>
          <a:stretch/>
        </p:blipFill>
        <p:spPr>
          <a:xfrm>
            <a:off x="2900056" y="1082549"/>
            <a:ext cx="3561631" cy="24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799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5792167" cy="5572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/>
              <a:t>Sanierung Fassade KGZ</a:t>
            </a:r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1B6BCD0-F3DD-FC75-3AA6-01642067D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310" y="1000124"/>
            <a:ext cx="3195930" cy="547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3721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5792167" cy="5572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/>
              <a:t>Sanierung Fassade KGZ</a:t>
            </a:r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889EA08E-5233-A903-2C2E-A5B2FEFA6870}"/>
              </a:ext>
            </a:extLst>
          </p:cNvPr>
          <p:cNvSpPr txBox="1">
            <a:spLocks/>
          </p:cNvSpPr>
          <p:nvPr/>
        </p:nvSpPr>
        <p:spPr bwMode="auto">
          <a:xfrm>
            <a:off x="690564" y="1363171"/>
            <a:ext cx="6500811" cy="288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de-CH" b="1" dirty="0">
                <a:latin typeface="Calibri" pitchFamily="34" charset="0"/>
              </a:rPr>
              <a:t>1. Antrag des Kirchgemeinderates</a:t>
            </a:r>
          </a:p>
          <a:p>
            <a:pPr marL="0" indent="0">
              <a:buFontTx/>
              <a:buNone/>
            </a:pPr>
            <a:r>
              <a:rPr lang="de-CH" dirty="0">
                <a:latin typeface="Calibri" pitchFamily="34" charset="0"/>
              </a:rPr>
              <a:t>Der Kirchgemeinderat beantragt für die Sanierung der Fassade des Kirchgemeindezentrums einen Baukredit in Höhe von CHF 400’000 zu bewilligen.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6C1A97-F290-1D26-81BE-692622641537}"/>
              </a:ext>
            </a:extLst>
          </p:cNvPr>
          <p:cNvSpPr txBox="1">
            <a:spLocks/>
          </p:cNvSpPr>
          <p:nvPr/>
        </p:nvSpPr>
        <p:spPr bwMode="auto">
          <a:xfrm>
            <a:off x="690564" y="3879933"/>
            <a:ext cx="6729411" cy="197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de-CH" b="1" dirty="0">
                <a:latin typeface="Calibri" pitchFamily="34" charset="0"/>
              </a:rPr>
              <a:t>2. Antrag des Kirchgemeinderates</a:t>
            </a:r>
          </a:p>
          <a:p>
            <a:pPr marL="0" indent="0">
              <a:buFontTx/>
              <a:buNone/>
            </a:pPr>
            <a:r>
              <a:rPr lang="de-CH" dirty="0">
                <a:latin typeface="Calibri" pitchFamily="34" charset="0"/>
              </a:rPr>
              <a:t>Der Kirchgemeinderat beantragt für die Erneuerung der Bodenbeläge im Kirchgemeindezentrum einen Baukredit in Höhe von CHF 90’000 zu bewilligen.</a:t>
            </a:r>
          </a:p>
        </p:txBody>
      </p:sp>
    </p:spTree>
    <p:extLst>
      <p:ext uri="{BB962C8B-B14F-4D97-AF65-F5344CB8AC3E}">
        <p14:creationId xmlns:p14="http://schemas.microsoft.com/office/powerpoint/2010/main" val="11047642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0000FF"/>
      </a:hlink>
      <a:folHlink>
        <a:srgbClr val="FF00FF"/>
      </a:folHlink>
    </a:clrScheme>
    <a:fontScheme name="Standard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0000FF"/>
      </a:hlink>
      <a:folHlink>
        <a:srgbClr val="FF00FF"/>
      </a:folHlink>
    </a:clrScheme>
    <a:fontScheme name="Standard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Helvetica</vt:lpstr>
      <vt:lpstr>Standarddesign</vt:lpstr>
      <vt:lpstr>Traktandenliste</vt:lpstr>
      <vt:lpstr>Investitionsplanung Gebäude</vt:lpstr>
      <vt:lpstr>Sanierung Fassade KGZ</vt:lpstr>
      <vt:lpstr>Sanierung Fassade KGZ</vt:lpstr>
      <vt:lpstr>Sanierung Fassade KGZ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Röm.-kath. Kirchgemeinde Binningen-Bottmingen</dc:title>
  <dc:creator>tom</dc:creator>
  <cp:lastModifiedBy>Thomas Schmidt</cp:lastModifiedBy>
  <cp:revision>34</cp:revision>
  <dcterms:modified xsi:type="dcterms:W3CDTF">2023-11-17T12:25:49Z</dcterms:modified>
</cp:coreProperties>
</file>